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15"/>
  </p:notesMasterIdLst>
  <p:sldIdLst>
    <p:sldId id="257" r:id="rId2"/>
    <p:sldId id="337" r:id="rId3"/>
    <p:sldId id="338" r:id="rId4"/>
    <p:sldId id="339" r:id="rId5"/>
    <p:sldId id="340" r:id="rId6"/>
    <p:sldId id="341" r:id="rId7"/>
    <p:sldId id="342" r:id="rId8"/>
    <p:sldId id="335" r:id="rId9"/>
    <p:sldId id="343" r:id="rId10"/>
    <p:sldId id="329" r:id="rId11"/>
    <p:sldId id="345" r:id="rId12"/>
    <p:sldId id="346" r:id="rId13"/>
    <p:sldId id="292" r:id="rId14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76AA"/>
    <a:srgbClr val="2C94A9"/>
    <a:srgbClr val="BED0E1"/>
    <a:srgbClr val="768395"/>
    <a:srgbClr val="0F25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06" autoAdjust="0"/>
    <p:restoredTop sz="95220" autoAdjust="0"/>
  </p:normalViewPr>
  <p:slideViewPr>
    <p:cSldViewPr snapToGrid="0">
      <p:cViewPr varScale="1">
        <p:scale>
          <a:sx n="94" d="100"/>
          <a:sy n="94" d="100"/>
        </p:scale>
        <p:origin x="496" y="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6A1CF4-3141-438E-B544-9DC661E2D46F}" type="datetimeFigureOut">
              <a:rPr lang="zh-CN" altLang="en-US" smtClean="0"/>
              <a:t>2020/8/14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CC2-40E4-42C6-B045-BDBA59AC99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278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9925" y="2484783"/>
            <a:ext cx="10850563" cy="102518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9925" y="3602038"/>
            <a:ext cx="10850563" cy="7413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F44B443-0A6C-4AD0-9491-18EAFB5A574F}"/>
              </a:ext>
            </a:extLst>
          </p:cNvPr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930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流程图: 过程 6">
            <a:extLst>
              <a:ext uri="{FF2B5EF4-FFF2-40B4-BE49-F238E27FC236}">
                <a16:creationId xmlns:a16="http://schemas.microsoft.com/office/drawing/2014/main" id="{FD6E60E7-B92A-4970-897B-939B57A5E1F7}"/>
              </a:ext>
            </a:extLst>
          </p:cNvPr>
          <p:cNvSpPr/>
          <p:nvPr userDrawn="1"/>
        </p:nvSpPr>
        <p:spPr>
          <a:xfrm>
            <a:off x="0" y="0"/>
            <a:ext cx="2316682" cy="6858000"/>
          </a:xfrm>
          <a:prstGeom prst="flowChartProcess">
            <a:avLst/>
          </a:prstGeom>
          <a:solidFill>
            <a:srgbClr val="427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6847" y="6027951"/>
            <a:ext cx="188298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50" kern="0" dirty="0">
                <a:solidFill>
                  <a:prstClr val="white"/>
                </a:solidFill>
                <a:ea typeface="微软雅黑" pitchFamily="34" charset="-122"/>
                <a:cs typeface="Arial" pitchFamily="34" charset="0"/>
              </a:rPr>
              <a:t>DART1200</a:t>
            </a:r>
          </a:p>
          <a:p>
            <a:pPr algn="ctr"/>
            <a:r>
              <a:rPr lang="en-US" altLang="zh-CN" sz="1050" kern="0" dirty="0">
                <a:solidFill>
                  <a:prstClr val="white"/>
                </a:solidFill>
                <a:ea typeface="微软雅黑" pitchFamily="34" charset="-122"/>
                <a:cs typeface="Arial" pitchFamily="34" charset="0"/>
              </a:rPr>
              <a:t>Assessment 1</a:t>
            </a:r>
          </a:p>
        </p:txBody>
      </p:sp>
    </p:spTree>
    <p:extLst>
      <p:ext uri="{BB962C8B-B14F-4D97-AF65-F5344CB8AC3E}">
        <p14:creationId xmlns:p14="http://schemas.microsoft.com/office/powerpoint/2010/main" val="308650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2068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9776085" y="6015741"/>
            <a:ext cx="1882987" cy="4154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1050" kern="0">
                <a:ea typeface="微软雅黑" pitchFamily="34" charset="-122"/>
                <a:cs typeface="Arial" pitchFamily="34" charset="0"/>
              </a:rPr>
              <a:t>Lorem ipsum dolor sit amet consectetur adipisicing</a:t>
            </a:r>
          </a:p>
        </p:txBody>
      </p:sp>
      <p:sp>
        <p:nvSpPr>
          <p:cNvPr id="7" name="矩形 6"/>
          <p:cNvSpPr/>
          <p:nvPr/>
        </p:nvSpPr>
        <p:spPr>
          <a:xfrm>
            <a:off x="11659072" y="6015741"/>
            <a:ext cx="131136" cy="5770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EB46F9D-9714-4BBC-9A88-4F501EEFF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5" y="365125"/>
            <a:ext cx="10850564" cy="6635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文本占位符 2"/>
          <p:cNvSpPr>
            <a:spLocks noGrp="1"/>
          </p:cNvSpPr>
          <p:nvPr>
            <p:ph idx="1"/>
          </p:nvPr>
        </p:nvSpPr>
        <p:spPr>
          <a:xfrm>
            <a:off x="669924" y="1130299"/>
            <a:ext cx="10850563" cy="5006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642707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2632E975-C0BB-4CB3-A07A-5F0229802781}"/>
              </a:ext>
            </a:extLst>
          </p:cNvPr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49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/>
          <p:cNvSpPr>
            <a:spLocks noGrp="1"/>
          </p:cNvSpPr>
          <p:nvPr>
            <p:ph type="subTitle" idx="1"/>
          </p:nvPr>
        </p:nvSpPr>
        <p:spPr>
          <a:xfrm>
            <a:off x="669925" y="3053633"/>
            <a:ext cx="10850563" cy="5587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ctrTitle"/>
          </p:nvPr>
        </p:nvSpPr>
        <p:spPr>
          <a:xfrm>
            <a:off x="669925" y="2355042"/>
            <a:ext cx="10850563" cy="69859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669925" y="3775990"/>
            <a:ext cx="10850563" cy="3714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="1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zh-CN" altLang="en-US" dirty="0"/>
              <a:t>署名</a:t>
            </a:r>
          </a:p>
        </p:txBody>
      </p:sp>
      <p:sp>
        <p:nvSpPr>
          <p:cNvPr id="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669925" y="4147465"/>
            <a:ext cx="10850563" cy="3714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="1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zh-CN" altLang="en-US" dirty="0"/>
              <a:t>日期</a:t>
            </a:r>
          </a:p>
        </p:txBody>
      </p:sp>
    </p:spTree>
    <p:extLst>
      <p:ext uri="{BB962C8B-B14F-4D97-AF65-F5344CB8AC3E}">
        <p14:creationId xmlns:p14="http://schemas.microsoft.com/office/powerpoint/2010/main" val="1246073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0B580E-BC83-4580-80AB-D2D335C51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5" y="365125"/>
            <a:ext cx="10850564" cy="6635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70915775-C643-4BCD-9D85-628ED47D674E}"/>
              </a:ext>
            </a:extLst>
          </p:cNvPr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179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99C0A92-1BD6-4110-A3D2-C2199F23D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5" y="365125"/>
            <a:ext cx="10850564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5" y="1130299"/>
            <a:ext cx="10850562" cy="5006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559298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10" r:id="rId3"/>
    <p:sldLayoutId id="2147483708" r:id="rId4"/>
    <p:sldLayoutId id="2147483705" r:id="rId5"/>
    <p:sldLayoutId id="2147483707" r:id="rId6"/>
    <p:sldLayoutId id="2147483709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CF5B539F-BFF9-48F7-A096-7240D608014D}"/>
              </a:ext>
            </a:extLst>
          </p:cNvPr>
          <p:cNvGrpSpPr/>
          <p:nvPr/>
        </p:nvGrpSpPr>
        <p:grpSpPr>
          <a:xfrm>
            <a:off x="2542309" y="1600603"/>
            <a:ext cx="7107381" cy="3455567"/>
            <a:chOff x="2542310" y="1600603"/>
            <a:chExt cx="7107381" cy="3455567"/>
          </a:xfrm>
          <a:solidFill>
            <a:schemeClr val="tx2">
              <a:lumMod val="50000"/>
            </a:schemeClr>
          </a:solidFill>
        </p:grpSpPr>
        <p:sp>
          <p:nvSpPr>
            <p:cNvPr id="2" name="矩形 1"/>
            <p:cNvSpPr/>
            <p:nvPr/>
          </p:nvSpPr>
          <p:spPr>
            <a:xfrm>
              <a:off x="2542310" y="1600603"/>
              <a:ext cx="7107381" cy="34555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" name="TextBox 75"/>
            <p:cNvSpPr txBox="1"/>
            <p:nvPr/>
          </p:nvSpPr>
          <p:spPr>
            <a:xfrm>
              <a:off x="3777370" y="2217381"/>
              <a:ext cx="4895422" cy="923330"/>
            </a:xfrm>
            <a:prstGeom prst="rect">
              <a:avLst/>
            </a:prstGeom>
            <a:grpFill/>
            <a:effectLst>
              <a:outerShdw dist="50800" dir="2700000" algn="tl" rotWithShape="0">
                <a:prstClr val="black">
                  <a:alpha val="6000"/>
                </a:prst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en-US" altLang="zh-CN" sz="5400" dirty="0"/>
                <a:t>Assessment 3</a:t>
              </a:r>
              <a:endParaRPr lang="zh-CN" altLang="en-US" sz="5400" b="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7" name="直接连接符 6"/>
            <p:cNvCxnSpPr>
              <a:cxnSpLocks/>
            </p:cNvCxnSpPr>
            <p:nvPr/>
          </p:nvCxnSpPr>
          <p:spPr>
            <a:xfrm>
              <a:off x="3777370" y="3132133"/>
              <a:ext cx="4757031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2968524" y="3958542"/>
              <a:ext cx="6230649" cy="38472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900" kern="0" dirty="0">
                  <a:solidFill>
                    <a:prstClr val="white"/>
                  </a:solidFill>
                  <a:cs typeface="+mn-ea"/>
                  <a:sym typeface="+mn-lt"/>
                </a:rPr>
                <a:t>ADAD3402 Interactive Generative </a:t>
              </a:r>
              <a:r>
                <a:rPr lang="en-US" altLang="zh-CN" sz="1900" kern="0" dirty="0" err="1">
                  <a:solidFill>
                    <a:prstClr val="white"/>
                  </a:solidFill>
                  <a:cs typeface="+mn-ea"/>
                  <a:sym typeface="+mn-lt"/>
                </a:rPr>
                <a:t>Visualisations</a:t>
              </a:r>
              <a:endParaRPr lang="en-US" altLang="zh-CN" sz="1900" kern="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24" name="直接连接符 23"/>
          <p:cNvCxnSpPr/>
          <p:nvPr/>
        </p:nvCxnSpPr>
        <p:spPr>
          <a:xfrm>
            <a:off x="6096000" y="5724419"/>
            <a:ext cx="0" cy="426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536720" y="5768502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en-AU" altLang="zh-CN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z5158177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2AF6A88-0ADD-4978-BACF-62B90FFF1880}"/>
              </a:ext>
            </a:extLst>
          </p:cNvPr>
          <p:cNvSpPr txBox="1"/>
          <p:nvPr/>
        </p:nvSpPr>
        <p:spPr>
          <a:xfrm>
            <a:off x="6225081" y="5768502"/>
            <a:ext cx="17247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Yicheng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PAN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87472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A2BA0BD-F371-47A4-812D-803DF2DBD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19" y="1559310"/>
            <a:ext cx="4644823" cy="398127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742C975-9B66-48C6-B8E3-7168C9842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378" y="1559311"/>
            <a:ext cx="6323203" cy="398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9021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室内, 桌子, 电脑, 监控&#10;&#10;描述已自动生成">
            <a:extLst>
              <a:ext uri="{FF2B5EF4-FFF2-40B4-BE49-F238E27FC236}">
                <a16:creationId xmlns:a16="http://schemas.microsoft.com/office/drawing/2014/main" id="{197F429A-A440-4BC3-92FD-35E62F039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77" y="1068917"/>
            <a:ext cx="4584700" cy="4584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16C3BBE-E312-4B44-8439-18AEFF903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68917"/>
            <a:ext cx="45847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室内, 桌子, 小, 前&#10;&#10;描述已自动生成">
            <a:extLst>
              <a:ext uri="{FF2B5EF4-FFF2-40B4-BE49-F238E27FC236}">
                <a16:creationId xmlns:a16="http://schemas.microsoft.com/office/drawing/2014/main" id="{F4F8A5FB-D9E7-4CCA-96E2-5A22E53DD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172" y="1089097"/>
            <a:ext cx="8319655" cy="467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64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01FABAD4-6F25-4C08-8D08-90C6AFB5B2BC}"/>
              </a:ext>
            </a:extLst>
          </p:cNvPr>
          <p:cNvGrpSpPr/>
          <p:nvPr/>
        </p:nvGrpSpPr>
        <p:grpSpPr>
          <a:xfrm>
            <a:off x="2542310" y="1571106"/>
            <a:ext cx="7107381" cy="3455567"/>
            <a:chOff x="2542311" y="1571106"/>
            <a:chExt cx="7107381" cy="3455567"/>
          </a:xfrm>
          <a:solidFill>
            <a:schemeClr val="tx2">
              <a:lumMod val="50000"/>
            </a:schemeClr>
          </a:solidFill>
        </p:grpSpPr>
        <p:sp>
          <p:nvSpPr>
            <p:cNvPr id="3" name="矩形 2"/>
            <p:cNvSpPr/>
            <p:nvPr/>
          </p:nvSpPr>
          <p:spPr>
            <a:xfrm>
              <a:off x="2542311" y="1571106"/>
              <a:ext cx="7107381" cy="34555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" name="TextBox 75"/>
            <p:cNvSpPr txBox="1"/>
            <p:nvPr/>
          </p:nvSpPr>
          <p:spPr>
            <a:xfrm>
              <a:off x="3490708" y="2462949"/>
              <a:ext cx="5210585" cy="923330"/>
            </a:xfrm>
            <a:prstGeom prst="rect">
              <a:avLst/>
            </a:prstGeom>
            <a:grpFill/>
            <a:effectLst>
              <a:outerShdw dist="50800" dir="2700000" algn="tl" rotWithShape="0">
                <a:prstClr val="black">
                  <a:alpha val="6000"/>
                </a:prst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algn="ctr"/>
              <a:r>
                <a:rPr lang="en-US" altLang="zh-CN" sz="5400" dirty="0">
                  <a:latin typeface="+mn-lt"/>
                  <a:ea typeface="+mn-ea"/>
                  <a:cs typeface="+mn-ea"/>
                  <a:sym typeface="+mn-lt"/>
                </a:rPr>
                <a:t>THANKS</a:t>
              </a:r>
              <a:endParaRPr lang="zh-CN" altLang="en-US" sz="5400" b="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3369138" y="3386279"/>
              <a:ext cx="5569123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5278DB12-5874-44FB-A48C-76BB49A13CE9}"/>
              </a:ext>
            </a:extLst>
          </p:cNvPr>
          <p:cNvCxnSpPr/>
          <p:nvPr/>
        </p:nvCxnSpPr>
        <p:spPr>
          <a:xfrm>
            <a:off x="6096000" y="5724419"/>
            <a:ext cx="0" cy="4267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DBBD877-5391-4E7D-A2D3-6FA869D11397}"/>
              </a:ext>
            </a:extLst>
          </p:cNvPr>
          <p:cNvSpPr txBox="1"/>
          <p:nvPr/>
        </p:nvSpPr>
        <p:spPr>
          <a:xfrm>
            <a:off x="4536720" y="5768502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en-AU" altLang="zh-CN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z5158177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61ECD3B-508C-4256-BDBA-0B4F8EB0300E}"/>
              </a:ext>
            </a:extLst>
          </p:cNvPr>
          <p:cNvSpPr txBox="1"/>
          <p:nvPr/>
        </p:nvSpPr>
        <p:spPr>
          <a:xfrm>
            <a:off x="6225081" y="5768502"/>
            <a:ext cx="17247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Yicheng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PAN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2494011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1E0DC57-7D4A-4BA3-A250-317922C2C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9" t="9276" r="99" b="21293"/>
          <a:stretch/>
        </p:blipFill>
        <p:spPr>
          <a:xfrm>
            <a:off x="669925" y="1288974"/>
            <a:ext cx="6164368" cy="428005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4D5590B-B40A-4C15-AA23-9BFAC91A2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864" y="1288973"/>
            <a:ext cx="4280050" cy="428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95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BC1D5C2-A5C1-4EE8-BCAB-FDAD9739B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12" y="1114729"/>
            <a:ext cx="5891928" cy="396188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CF2E6AB-B3EF-4463-AE6B-9DE83650A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712" y="2383795"/>
            <a:ext cx="5795176" cy="419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982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DE0455A-7D73-4A92-A117-D4F11C9DB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54" y="1300479"/>
            <a:ext cx="3720253" cy="372025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1A460C6-6026-4F66-BFE6-540FDC963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654" y="4035016"/>
            <a:ext cx="3720253" cy="23423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4B5DE05-91CA-48BF-AAE9-27D29F73E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539" y="1300479"/>
            <a:ext cx="6745367" cy="50769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096D897-E708-4EFA-A452-920FB2456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113" y="0"/>
            <a:ext cx="91117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966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1926148-A1D4-4DA1-A345-04CAE1E50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5" y="1106118"/>
            <a:ext cx="7845144" cy="5103317"/>
          </a:xfrm>
          <a:prstGeom prst="rect">
            <a:avLst/>
          </a:prstGeom>
        </p:spPr>
      </p:pic>
      <p:pic>
        <p:nvPicPr>
          <p:cNvPr id="5" name="图片 4" descr="电脑屏幕的照片上有文字&#10;&#10;描述已自动生成">
            <a:extLst>
              <a:ext uri="{FF2B5EF4-FFF2-40B4-BE49-F238E27FC236}">
                <a16:creationId xmlns:a16="http://schemas.microsoft.com/office/drawing/2014/main" id="{4CC11830-B1CE-4C87-B574-B462EFE91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47147"/>
            <a:ext cx="5644160" cy="382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690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3506B46-2255-4C42-9AC2-2A505684E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024" y="1166554"/>
            <a:ext cx="6955951" cy="452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921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03B785D-9B26-406D-A56E-CD4F036D3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024" y="1166554"/>
            <a:ext cx="6955950" cy="452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575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电脑软件截图&#10;&#10;描述已自动生成">
            <a:extLst>
              <a:ext uri="{FF2B5EF4-FFF2-40B4-BE49-F238E27FC236}">
                <a16:creationId xmlns:a16="http://schemas.microsoft.com/office/drawing/2014/main" id="{42FF8D10-9A76-43F5-95EF-205C5D93D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46" y="1270167"/>
            <a:ext cx="10640907" cy="510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07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EEA0178-DA65-4018-A950-32297B3B7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2489"/>
            <a:ext cx="12192000" cy="535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84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ne&quot;,&quot;Name&quot;:&quot;无&quot;,&quot;HeaderHeight&quot;:0.0,&quot;FooterHeight&quot;:0.0,&quot;SideMargin&quot;:0.0,&quot;TopMargin&quot;:0.0,&quot;BottomMargin&quot;:0.0,&quot;IntervalMargin&quot;:0.0,&quot;SettingType&quot;:&quot;System&quot;}"/>
</p:tagLst>
</file>

<file path=ppt/theme/theme1.xml><?xml version="1.0" encoding="utf-8"?>
<a:theme xmlns:a="http://schemas.openxmlformats.org/drawingml/2006/main" name="中文汇报2">
  <a:themeElements>
    <a:clrScheme name="benchmark 2013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4276AA"/>
      </a:accent1>
      <a:accent2>
        <a:srgbClr val="1689A0"/>
      </a:accent2>
      <a:accent3>
        <a:srgbClr val="3FA692"/>
      </a:accent3>
      <a:accent4>
        <a:srgbClr val="5167A4"/>
      </a:accent4>
      <a:accent5>
        <a:srgbClr val="5E5CA2"/>
      </a:accent5>
      <a:accent6>
        <a:srgbClr val="768395"/>
      </a:accent6>
      <a:hlink>
        <a:srgbClr val="4276AA"/>
      </a:hlink>
      <a:folHlink>
        <a:srgbClr val="BFBFBF"/>
      </a:folHlink>
    </a:clrScheme>
    <a:fontScheme name="zlq425sn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  <a:effectLst>
          <a:outerShdw blurRad="50800" dist="25400" dir="2700000" algn="tl" rotWithShape="0">
            <a:prstClr val="black">
              <a:alpha val="33000"/>
            </a:prstClr>
          </a:outerShdw>
        </a:effectLst>
      </a:spPr>
      <a:bodyPr wrap="none"/>
      <a:lstStyle>
        <a:defPPr>
          <a:defRPr sz="1050"/>
        </a:defPPr>
      </a:lstStyle>
      <a:style>
        <a:lnRef idx="2">
          <a:schemeClr val="lt1">
            <a:hueOff val="0"/>
            <a:satOff val="0"/>
            <a:lumOff val="0"/>
            <a:alphaOff val="0"/>
          </a:schemeClr>
        </a:lnRef>
        <a:fillRef idx="1">
          <a:scrgbClr r="0" g="0" b="0"/>
        </a:fillRef>
        <a:effectRef idx="0">
          <a:schemeClr val="accent1">
            <a:hueOff val="0"/>
            <a:satOff val="0"/>
            <a:lumOff val="0"/>
            <a:alphaOff val="0"/>
          </a:schemeClr>
        </a:effectRef>
        <a:fontRef idx="minor">
          <a:schemeClr val="lt1"/>
        </a:fontRef>
      </a:style>
    </a:spDef>
    <a:lnDef>
      <a:spPr>
        <a:ln w="76200"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中文汇报2" id="{94FA34F4-7BC1-48E2-B740-C7D8CC441AE2}" vid="{13134613-2207-4CF5-AAE8-F58E14DCD353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enchmark 2013">
    <a:dk1>
      <a:srgbClr val="000000"/>
    </a:dk1>
    <a:lt1>
      <a:srgbClr val="FFFFFF"/>
    </a:lt1>
    <a:dk2>
      <a:srgbClr val="768395"/>
    </a:dk2>
    <a:lt2>
      <a:srgbClr val="F0F0F0"/>
    </a:lt2>
    <a:accent1>
      <a:srgbClr val="4276AA"/>
    </a:accent1>
    <a:accent2>
      <a:srgbClr val="1689A0"/>
    </a:accent2>
    <a:accent3>
      <a:srgbClr val="3FA692"/>
    </a:accent3>
    <a:accent4>
      <a:srgbClr val="5167A4"/>
    </a:accent4>
    <a:accent5>
      <a:srgbClr val="5E5CA2"/>
    </a:accent5>
    <a:accent6>
      <a:srgbClr val="768395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benchmark 2013">
    <a:dk1>
      <a:srgbClr val="000000"/>
    </a:dk1>
    <a:lt1>
      <a:srgbClr val="FFFFFF"/>
    </a:lt1>
    <a:dk2>
      <a:srgbClr val="768395"/>
    </a:dk2>
    <a:lt2>
      <a:srgbClr val="F0F0F0"/>
    </a:lt2>
    <a:accent1>
      <a:srgbClr val="4276AA"/>
    </a:accent1>
    <a:accent2>
      <a:srgbClr val="1689A0"/>
    </a:accent2>
    <a:accent3>
      <a:srgbClr val="3FA692"/>
    </a:accent3>
    <a:accent4>
      <a:srgbClr val="5167A4"/>
    </a:accent4>
    <a:accent5>
      <a:srgbClr val="5E5CA2"/>
    </a:accent5>
    <a:accent6>
      <a:srgbClr val="768395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中文汇报2</Template>
  <TotalTime>3883</TotalTime>
  <Words>13</Words>
  <Application>Microsoft Office PowerPoint</Application>
  <PresentationFormat>宽屏</PresentationFormat>
  <Paragraphs>7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等线</vt:lpstr>
      <vt:lpstr>微软雅黑</vt:lpstr>
      <vt:lpstr>Arial</vt:lpstr>
      <vt:lpstr>Calibri</vt:lpstr>
      <vt:lpstr>Wingdings</vt:lpstr>
      <vt:lpstr>中文汇报2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LEE SIMON</dc:creator>
  <cp:lastModifiedBy>以诚</cp:lastModifiedBy>
  <cp:revision>227</cp:revision>
  <dcterms:created xsi:type="dcterms:W3CDTF">2014-05-17T06:30:58Z</dcterms:created>
  <dcterms:modified xsi:type="dcterms:W3CDTF">2020-08-14T00:18:02Z</dcterms:modified>
</cp:coreProperties>
</file>